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658"/>
  </p:normalViewPr>
  <p:slideViewPr>
    <p:cSldViewPr snapToGrid="0">
      <p:cViewPr varScale="1">
        <p:scale>
          <a:sx n="120" d="100"/>
          <a:sy n="120" d="100"/>
        </p:scale>
        <p:origin x="1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D9C865-57BC-F74D-5EE1-55AC31C3B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BC6DE2E-BB4B-04CD-2CA9-735887452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689DC60-EA85-B06D-0487-500CD13F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5A9EEBC-298B-923A-0F10-9FAF1871D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7B7CC7D-16F6-2DA4-30F8-9874E88D1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244314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A08DF4-7CA5-7878-C22B-595B0A012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E88F45C-C661-11FD-5E33-5D662BCC6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FCA5A54-F05F-9CE5-511F-5F1CCF6DE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1DD3763-6F5E-BD16-552C-AE0D39112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9EB139-70E9-16F2-E358-AC858AD65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330938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27F7A33-39C4-4A19-9DCE-7B4E3AEEF1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6E99F2E-7E47-3B69-DDB0-131A71180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4569E39-AAED-451F-CA58-177E1AEEF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ADD3126-1103-37C8-ADD0-EB06D3C63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5145F93-63A7-A3F9-7034-250380BE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2636717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10945AA-D4D8-47B1-8419-E01F284D2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0581256-F01E-FF6C-A69D-7FAEE68FF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0012F1F-BD69-6A79-0C64-5223F3116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A992651-1BAA-8DBF-8A2A-734233B91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B25B971-F474-64F0-FC78-C11DDBDD7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607600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5E5402-FB8D-83ED-50FB-CE15EB78D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DF345D1-8E1E-F1DA-9C44-1ED213666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A03B732-DF8C-09C4-0A3B-BAD0E4F15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68F728-C97E-D980-19D6-499B31EBF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E350B63-EC24-5C9F-5FED-46A707F93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428708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24DE3B-9082-EBF8-456B-133032D89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7BEDEF8-ECC1-1A67-7DC7-AC59B1975C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5D945C3-3218-091E-2D56-27CABC6BB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2FB16B8-F41B-BACD-DAE4-291074426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ADF9765-B713-CE1D-8BA1-6053BF21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47543A5-937B-AEBE-2027-C1CC7E43B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114758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47E1D5-2319-7815-39E3-A69655E0C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D235F36-5C8E-94C5-9557-7051F3523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C22C1C9-2B6C-03EC-9803-3B29055708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C9110CC-E930-405C-063F-4EC3BA3D16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A72D1F5-C236-BF8B-BF71-288044A39E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DA5F793-1470-A093-020C-54700E17B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A153B6B-9D5A-2265-27F9-51704CC10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55D0E29-A30E-F2B5-2D29-2BDF38343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2414816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AAEA15-21AA-F90D-E4B1-26BE07997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64E4CBD-2429-5120-49A3-F04F130BA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E406324-EDD1-D8FB-CDA7-F1A88EB9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6897469-11B2-C841-C817-54300F8A1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818220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CDF3796-A2C8-9A59-7FBD-52A75B50A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0456D33-823A-391C-ABD6-78FA2D858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F67E88-5FAB-2112-E02B-8B5A5F130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73840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F20124-E314-1D04-F472-B8D7B0226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C85D69-F933-1A91-DE67-01A0D7E2F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A1C43A1-71E3-4844-C911-5E44C092B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1885C3F-C54B-032A-46FE-9A3384188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032CDD7-44E4-30B9-833C-84028A6AA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A0F20E6-5419-250E-B95B-04C1A634D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426926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177C38-3D25-AB9E-5505-AA9E22A9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80C4282-36DC-728D-5F60-77AD19D208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5608B52-5952-166D-E556-1373059DB3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9C5021A-E697-1441-E65B-294D6D52B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D6F787C-675C-40FC-9592-382B6157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A051C3C-6F75-3C9A-4579-1C5C021A1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2867705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1F45393-872A-A206-ED21-2E4240B37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D9BD58B-457D-8386-C336-9D3EAF6B2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9881CDB-CDCF-CE3C-02FC-256EF86C99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5CEFB8-04D7-CE4A-9ACC-B08D41602552}" type="datetimeFigureOut">
              <a:rPr kumimoji="1" lang="zh-HK" altLang="en-US" smtClean="0"/>
              <a:t>28/08/26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754CD79-C7FF-8C7B-2E3E-ACF4917CEB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CB9370F-2E41-2780-82E7-84875D77AC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FC9F4C-449D-B64E-9DED-CA3BC22C2FEF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59587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65CF50-B0D8-5EB5-7517-7F8420634B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HK" altLang="en-US" dirty="0"/>
              <a:t>基要真理信仰總結回顧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C7D5D88-C1BA-5B98-FA9D-E540DCCB8F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HK" altLang="en-US" dirty="0"/>
              <a:t>席文峰傳道</a:t>
            </a:r>
          </a:p>
        </p:txBody>
      </p:sp>
    </p:spTree>
    <p:extLst>
      <p:ext uri="{BB962C8B-B14F-4D97-AF65-F5344CB8AC3E}">
        <p14:creationId xmlns:p14="http://schemas.microsoft.com/office/powerpoint/2010/main" val="365459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FAE92A-F7E1-7595-D6AA-100BE64E5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簡介和目標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F37B8F-EAC1-C40A-7477-FEF552051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HK" sz="3200" dirty="0"/>
              <a:t>旨在系統性地梳理基督信仰的核心教義。以淺顯易懂的方式，將聖經中關於神、人、拯救與生活的藍圖呈現在你面前。 </a:t>
            </a:r>
            <a:endParaRPr lang="en-US" altLang="zh-TW" sz="3200" dirty="0"/>
          </a:p>
          <a:p>
            <a:r>
              <a:rPr lang="en-US" altLang="zh-HK" sz="3200" dirty="0"/>
              <a:t>·  </a:t>
            </a:r>
            <a:r>
              <a:rPr lang="zh-TW" altLang="zh-HK" sz="3200" b="1" dirty="0"/>
              <a:t>正確認識神：</a:t>
            </a:r>
            <a:r>
              <a:rPr lang="zh-TW" altLang="zh-HK" sz="3200" dirty="0"/>
              <a:t> 明白神的屬性、三位一體的奧秘。</a:t>
            </a:r>
          </a:p>
          <a:p>
            <a:r>
              <a:rPr lang="en-US" altLang="zh-HK" sz="3200" dirty="0"/>
              <a:t>·  </a:t>
            </a:r>
            <a:r>
              <a:rPr lang="zh-TW" altLang="zh-HK" sz="3200" b="1" dirty="0"/>
              <a:t>讀懂救恩論：</a:t>
            </a:r>
            <a:r>
              <a:rPr lang="zh-TW" altLang="zh-HK" sz="3200" dirty="0"/>
              <a:t> 清晰理解耶穌基督的救贖與恩典的本質。</a:t>
            </a:r>
          </a:p>
          <a:p>
            <a:r>
              <a:rPr lang="en-US" altLang="zh-HK" sz="3200" dirty="0"/>
              <a:t>·  </a:t>
            </a:r>
            <a:r>
              <a:rPr lang="zh-TW" altLang="zh-HK" sz="3200" b="1" dirty="0"/>
              <a:t>活出新生活：</a:t>
            </a:r>
            <a:r>
              <a:rPr lang="zh-TW" altLang="zh-HK" sz="3200" dirty="0"/>
              <a:t> 將真理轉化為每天的處世原則與價值觀。</a:t>
            </a:r>
          </a:p>
          <a:p>
            <a:r>
              <a:rPr lang="en-US" altLang="zh-HK" sz="3200" dirty="0"/>
              <a:t>·  </a:t>
            </a:r>
            <a:r>
              <a:rPr lang="zh-TW" altLang="zh-HK" sz="3200" b="1" dirty="0"/>
              <a:t>辨別真偽：</a:t>
            </a:r>
            <a:r>
              <a:rPr lang="zh-TW" altLang="zh-HK" sz="3200" dirty="0"/>
              <a:t> 建立屬靈的分辨力，在紛亂的世界中持守純正話語。</a:t>
            </a:r>
          </a:p>
        </p:txBody>
      </p:sp>
    </p:spTree>
    <p:extLst>
      <p:ext uri="{BB962C8B-B14F-4D97-AF65-F5344CB8AC3E}">
        <p14:creationId xmlns:p14="http://schemas.microsoft.com/office/powerpoint/2010/main" val="243603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C9C71558-D8CF-1484-FC05-25A6789F7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054" y="457200"/>
            <a:ext cx="803189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71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29EAA594-3D99-15CB-77E2-E9DA6BF58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80085"/>
            <a:ext cx="11277600" cy="549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29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21F7E58-8992-5194-9928-CA4EB952B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417" y="457200"/>
            <a:ext cx="1066116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2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39648B9-4746-4948-03AA-5B8CBC352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分享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3C20AF8-3C54-1863-D160-A0D7091BC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HK" altLang="en-US" dirty="0"/>
              <a:t>你的期待是什麼？</a:t>
            </a:r>
            <a:endParaRPr kumimoji="1" lang="en-US" altLang="zh-HK" dirty="0"/>
          </a:p>
          <a:p>
            <a:r>
              <a:rPr kumimoji="1" lang="zh-HK" altLang="en-US" dirty="0"/>
              <a:t>你的收穫有哪些？</a:t>
            </a:r>
            <a:endParaRPr kumimoji="1" lang="en-US" altLang="zh-HK" dirty="0"/>
          </a:p>
          <a:p>
            <a:r>
              <a:rPr kumimoji="1" lang="zh-HK" altLang="en-US" dirty="0"/>
              <a:t>你的反饋和建議？</a:t>
            </a:r>
            <a:endParaRPr kumimoji="1" lang="en-US" altLang="zh-HK" dirty="0"/>
          </a:p>
          <a:p>
            <a:r>
              <a:rPr kumimoji="1" lang="zh-HK" altLang="en-US"/>
              <a:t>你的問題？</a:t>
            </a:r>
            <a:endParaRPr kumimoji="1" lang="en-US" altLang="zh-HK" dirty="0"/>
          </a:p>
        </p:txBody>
      </p:sp>
    </p:spTree>
    <p:extLst>
      <p:ext uri="{BB962C8B-B14F-4D97-AF65-F5344CB8AC3E}">
        <p14:creationId xmlns:p14="http://schemas.microsoft.com/office/powerpoint/2010/main" val="3069858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135</Words>
  <Application>Microsoft Macintosh PowerPoint</Application>
  <PresentationFormat>寬螢幕</PresentationFormat>
  <Paragraphs>13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佈景主題</vt:lpstr>
      <vt:lpstr>基要真理信仰總結回顧</vt:lpstr>
      <vt:lpstr>簡介和目標</vt:lpstr>
      <vt:lpstr>PowerPoint 簡報</vt:lpstr>
      <vt:lpstr>PowerPoint 簡報</vt:lpstr>
      <vt:lpstr>PowerPoint 簡報</vt:lpstr>
      <vt:lpstr>分享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joshuasee777</dc:creator>
  <cp:lastModifiedBy>joshuasee777</cp:lastModifiedBy>
  <cp:revision>4</cp:revision>
  <dcterms:created xsi:type="dcterms:W3CDTF">2026-08-25T06:47:55Z</dcterms:created>
  <dcterms:modified xsi:type="dcterms:W3CDTF">2026-08-28T02:01:20Z</dcterms:modified>
</cp:coreProperties>
</file>